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4207450" cy="51206400"/>
  <p:notesSz cx="6858000" cy="9144000"/>
  <p:defaultTextStyle>
    <a:defPPr>
      <a:defRPr lang="es-ES"/>
    </a:defPPr>
    <a:lvl1pPr marL="0" algn="l" defTabSz="21603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316" algn="l" defTabSz="21603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631" algn="l" defTabSz="21603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947" algn="l" defTabSz="21603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263" algn="l" defTabSz="21603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579" algn="l" defTabSz="21603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894" algn="l" defTabSz="21603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2210" algn="l" defTabSz="21603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526" algn="l" defTabSz="21603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34FA4985-735B-4A47-8195-3F749513FF24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129">
          <p15:clr>
            <a:srgbClr val="A4A3A4"/>
          </p15:clr>
        </p15:guide>
        <p15:guide id="2" pos="107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00" autoAdjust="0"/>
  </p:normalViewPr>
  <p:slideViewPr>
    <p:cSldViewPr snapToGrid="0" snapToObjects="1">
      <p:cViewPr>
        <p:scale>
          <a:sx n="100" d="100"/>
          <a:sy n="100" d="100"/>
        </p:scale>
        <p:origin x="-15270" y="72"/>
      </p:cViewPr>
      <p:guideLst>
        <p:guide orient="horz" pos="16129"/>
        <p:guide pos="1077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65561" y="15907177"/>
            <a:ext cx="29076333" cy="1097618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31120" y="29016962"/>
            <a:ext cx="23945215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2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18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43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4800402" y="2050636"/>
            <a:ext cx="7696676" cy="43691387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710373" y="2050636"/>
            <a:ext cx="22519904" cy="43691387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74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14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2154" y="32904858"/>
            <a:ext cx="29076333" cy="10170160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702154" y="21703463"/>
            <a:ext cx="29076333" cy="11201396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316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63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94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26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57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89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22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52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127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710373" y="11948166"/>
            <a:ext cx="15108290" cy="3379385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7388788" y="11948166"/>
            <a:ext cx="15108290" cy="3379385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996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10374" y="11462177"/>
            <a:ext cx="15114231" cy="4776890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316" indent="0">
              <a:buNone/>
              <a:defRPr sz="9500" b="1"/>
            </a:lvl2pPr>
            <a:lvl3pPr marL="4320631" indent="0">
              <a:buNone/>
              <a:defRPr sz="8500" b="1"/>
            </a:lvl3pPr>
            <a:lvl4pPr marL="6480947" indent="0">
              <a:buNone/>
              <a:defRPr sz="7600" b="1"/>
            </a:lvl4pPr>
            <a:lvl5pPr marL="8641263" indent="0">
              <a:buNone/>
              <a:defRPr sz="7600" b="1"/>
            </a:lvl5pPr>
            <a:lvl6pPr marL="10801579" indent="0">
              <a:buNone/>
              <a:defRPr sz="7600" b="1"/>
            </a:lvl6pPr>
            <a:lvl7pPr marL="12961894" indent="0">
              <a:buNone/>
              <a:defRPr sz="7600" b="1"/>
            </a:lvl7pPr>
            <a:lvl8pPr marL="15122210" indent="0">
              <a:buNone/>
              <a:defRPr sz="7600" b="1"/>
            </a:lvl8pPr>
            <a:lvl9pPr marL="17282526" indent="0">
              <a:buNone/>
              <a:defRPr sz="7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710374" y="16239067"/>
            <a:ext cx="15114231" cy="29502950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7376912" y="11462177"/>
            <a:ext cx="15120168" cy="4776890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316" indent="0">
              <a:buNone/>
              <a:defRPr sz="9500" b="1"/>
            </a:lvl2pPr>
            <a:lvl3pPr marL="4320631" indent="0">
              <a:buNone/>
              <a:defRPr sz="8500" b="1"/>
            </a:lvl3pPr>
            <a:lvl4pPr marL="6480947" indent="0">
              <a:buNone/>
              <a:defRPr sz="7600" b="1"/>
            </a:lvl4pPr>
            <a:lvl5pPr marL="8641263" indent="0">
              <a:buNone/>
              <a:defRPr sz="7600" b="1"/>
            </a:lvl5pPr>
            <a:lvl6pPr marL="10801579" indent="0">
              <a:buNone/>
              <a:defRPr sz="7600" b="1"/>
            </a:lvl6pPr>
            <a:lvl7pPr marL="12961894" indent="0">
              <a:buNone/>
              <a:defRPr sz="7600" b="1"/>
            </a:lvl7pPr>
            <a:lvl8pPr marL="15122210" indent="0">
              <a:buNone/>
              <a:defRPr sz="7600" b="1"/>
            </a:lvl8pPr>
            <a:lvl9pPr marL="17282526" indent="0">
              <a:buNone/>
              <a:defRPr sz="7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7376912" y="16239067"/>
            <a:ext cx="15120168" cy="29502950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270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264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039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0377" y="2038772"/>
            <a:ext cx="11254015" cy="8676640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74163" y="2038779"/>
            <a:ext cx="19122914" cy="4370324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10377" y="10715419"/>
            <a:ext cx="11254015" cy="35026603"/>
          </a:xfrm>
        </p:spPr>
        <p:txBody>
          <a:bodyPr/>
          <a:lstStyle>
            <a:lvl1pPr marL="0" indent="0">
              <a:buNone/>
              <a:defRPr sz="6600"/>
            </a:lvl1pPr>
            <a:lvl2pPr marL="2160316" indent="0">
              <a:buNone/>
              <a:defRPr sz="5700"/>
            </a:lvl2pPr>
            <a:lvl3pPr marL="4320631" indent="0">
              <a:buNone/>
              <a:defRPr sz="4700"/>
            </a:lvl3pPr>
            <a:lvl4pPr marL="6480947" indent="0">
              <a:buNone/>
              <a:defRPr sz="4300"/>
            </a:lvl4pPr>
            <a:lvl5pPr marL="8641263" indent="0">
              <a:buNone/>
              <a:defRPr sz="4300"/>
            </a:lvl5pPr>
            <a:lvl6pPr marL="10801579" indent="0">
              <a:buNone/>
              <a:defRPr sz="4300"/>
            </a:lvl6pPr>
            <a:lvl7pPr marL="12961894" indent="0">
              <a:buNone/>
              <a:defRPr sz="4300"/>
            </a:lvl7pPr>
            <a:lvl8pPr marL="15122210" indent="0">
              <a:buNone/>
              <a:defRPr sz="4300"/>
            </a:lvl8pPr>
            <a:lvl9pPr marL="17282526" indent="0">
              <a:buNone/>
              <a:defRPr sz="4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2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4899" y="35844481"/>
            <a:ext cx="20524470" cy="4231644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04899" y="4575388"/>
            <a:ext cx="20524470" cy="30723840"/>
          </a:xfrm>
        </p:spPr>
        <p:txBody>
          <a:bodyPr/>
          <a:lstStyle>
            <a:lvl1pPr marL="0" indent="0">
              <a:buNone/>
              <a:defRPr sz="15100"/>
            </a:lvl1pPr>
            <a:lvl2pPr marL="2160316" indent="0">
              <a:buNone/>
              <a:defRPr sz="13200"/>
            </a:lvl2pPr>
            <a:lvl3pPr marL="4320631" indent="0">
              <a:buNone/>
              <a:defRPr sz="11300"/>
            </a:lvl3pPr>
            <a:lvl4pPr marL="6480947" indent="0">
              <a:buNone/>
              <a:defRPr sz="9500"/>
            </a:lvl4pPr>
            <a:lvl5pPr marL="8641263" indent="0">
              <a:buNone/>
              <a:defRPr sz="9500"/>
            </a:lvl5pPr>
            <a:lvl6pPr marL="10801579" indent="0">
              <a:buNone/>
              <a:defRPr sz="9500"/>
            </a:lvl6pPr>
            <a:lvl7pPr marL="12961894" indent="0">
              <a:buNone/>
              <a:defRPr sz="9500"/>
            </a:lvl7pPr>
            <a:lvl8pPr marL="15122210" indent="0">
              <a:buNone/>
              <a:defRPr sz="9500"/>
            </a:lvl8pPr>
            <a:lvl9pPr marL="17282526" indent="0">
              <a:buNone/>
              <a:defRPr sz="9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04899" y="40076124"/>
            <a:ext cx="20524470" cy="6009636"/>
          </a:xfrm>
        </p:spPr>
        <p:txBody>
          <a:bodyPr/>
          <a:lstStyle>
            <a:lvl1pPr marL="0" indent="0">
              <a:buNone/>
              <a:defRPr sz="6600"/>
            </a:lvl1pPr>
            <a:lvl2pPr marL="2160316" indent="0">
              <a:buNone/>
              <a:defRPr sz="5700"/>
            </a:lvl2pPr>
            <a:lvl3pPr marL="4320631" indent="0">
              <a:buNone/>
              <a:defRPr sz="4700"/>
            </a:lvl3pPr>
            <a:lvl4pPr marL="6480947" indent="0">
              <a:buNone/>
              <a:defRPr sz="4300"/>
            </a:lvl4pPr>
            <a:lvl5pPr marL="8641263" indent="0">
              <a:buNone/>
              <a:defRPr sz="4300"/>
            </a:lvl5pPr>
            <a:lvl6pPr marL="10801579" indent="0">
              <a:buNone/>
              <a:defRPr sz="4300"/>
            </a:lvl6pPr>
            <a:lvl7pPr marL="12961894" indent="0">
              <a:buNone/>
              <a:defRPr sz="4300"/>
            </a:lvl7pPr>
            <a:lvl8pPr marL="15122210" indent="0">
              <a:buNone/>
              <a:defRPr sz="4300"/>
            </a:lvl8pPr>
            <a:lvl9pPr marL="17282526" indent="0">
              <a:buNone/>
              <a:defRPr sz="4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32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710375" y="2050632"/>
            <a:ext cx="30786705" cy="8534401"/>
          </a:xfrm>
          <a:prstGeom prst="rect">
            <a:avLst/>
          </a:prstGeom>
        </p:spPr>
        <p:txBody>
          <a:bodyPr vert="horz" lIns="432063" tIns="216032" rIns="432063" bIns="216032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10375" y="11948166"/>
            <a:ext cx="30786705" cy="33793857"/>
          </a:xfrm>
          <a:prstGeom prst="rect">
            <a:avLst/>
          </a:prstGeom>
        </p:spPr>
        <p:txBody>
          <a:bodyPr vert="horz" lIns="432063" tIns="216032" rIns="432063" bIns="216032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710373" y="47460751"/>
            <a:ext cx="7981738" cy="2726266"/>
          </a:xfrm>
          <a:prstGeom prst="rect">
            <a:avLst/>
          </a:prstGeom>
        </p:spPr>
        <p:txBody>
          <a:bodyPr vert="horz" lIns="432063" tIns="216032" rIns="432063" bIns="216032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255A2-899C-134E-BF6D-63E4036FD0BB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1687548" y="47460751"/>
            <a:ext cx="10832359" cy="2726266"/>
          </a:xfrm>
          <a:prstGeom prst="rect">
            <a:avLst/>
          </a:prstGeom>
        </p:spPr>
        <p:txBody>
          <a:bodyPr vert="horz" lIns="432063" tIns="216032" rIns="432063" bIns="216032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4515340" y="47460751"/>
            <a:ext cx="7981738" cy="2726266"/>
          </a:xfrm>
          <a:prstGeom prst="rect">
            <a:avLst/>
          </a:prstGeom>
        </p:spPr>
        <p:txBody>
          <a:bodyPr vert="horz" lIns="432063" tIns="216032" rIns="432063" bIns="216032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B366F-143A-F443-92CC-175B157A6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151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60316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37" indent="-1620237" algn="l" defTabSz="2160316" rtl="0" eaLnBrk="1" latinLnBrk="0" hangingPunct="1">
        <a:spcBef>
          <a:spcPct val="20000"/>
        </a:spcBef>
        <a:buFont typeface="Arial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513" indent="-1350197" algn="l" defTabSz="2160316" rtl="0" eaLnBrk="1" latinLnBrk="0" hangingPunct="1">
        <a:spcBef>
          <a:spcPct val="20000"/>
        </a:spcBef>
        <a:buFont typeface="Arial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789" indent="-1080158" algn="l" defTabSz="2160316" rtl="0" eaLnBrk="1" latinLnBrk="0" hangingPunct="1">
        <a:spcBef>
          <a:spcPct val="20000"/>
        </a:spcBef>
        <a:buFont typeface="Arial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1105" indent="-1080158" algn="l" defTabSz="2160316" rtl="0" eaLnBrk="1" latinLnBrk="0" hangingPunct="1">
        <a:spcBef>
          <a:spcPct val="20000"/>
        </a:spcBef>
        <a:buFont typeface="Arial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421" indent="-1080158" algn="l" defTabSz="2160316" rtl="0" eaLnBrk="1" latinLnBrk="0" hangingPunct="1">
        <a:spcBef>
          <a:spcPct val="20000"/>
        </a:spcBef>
        <a:buFont typeface="Arial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736" indent="-1080158" algn="l" defTabSz="2160316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2052" indent="-1080158" algn="l" defTabSz="2160316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368" indent="-1080158" algn="l" defTabSz="2160316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684" indent="-1080158" algn="l" defTabSz="2160316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1603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316" algn="l" defTabSz="21603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631" algn="l" defTabSz="21603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947" algn="l" defTabSz="21603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263" algn="l" defTabSz="21603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579" algn="l" defTabSz="21603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894" algn="l" defTabSz="21603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2210" algn="l" defTabSz="21603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526" algn="l" defTabSz="21603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6758312" y="24224359"/>
            <a:ext cx="872565" cy="1744334"/>
          </a:xfrm>
          <a:prstGeom prst="rect">
            <a:avLst/>
          </a:prstGeom>
        </p:spPr>
        <p:txBody>
          <a:bodyPr wrap="none" lIns="432063" tIns="216032" rIns="432063" bIns="216032">
            <a:spAutoFit/>
          </a:bodyPr>
          <a:lstStyle/>
          <a:p>
            <a:r>
              <a:rPr lang="es-ES" dirty="0"/>
              <a:t>￼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2162" y="848511"/>
            <a:ext cx="6445238" cy="232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05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Muñoz</dc:creator>
  <cp:lastModifiedBy>Esther Díaz Gonzalez</cp:lastModifiedBy>
  <cp:revision>7</cp:revision>
  <dcterms:created xsi:type="dcterms:W3CDTF">2017-04-07T17:18:17Z</dcterms:created>
  <dcterms:modified xsi:type="dcterms:W3CDTF">2017-05-31T14:52:24Z</dcterms:modified>
</cp:coreProperties>
</file>